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CA5077-D947-4E15-BB0B-C7DA0D79516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ECE38B-34AF-4C33-9CD2-B8C552D9835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FE8600-2EFF-42A9-84CB-5ED230E0CB1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01755A-FCB1-43D5-9904-C70A83D4F1D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E03B4F-5FF2-42C4-9909-5428B2EF783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18DEF1-1427-45F5-B4CE-65B012A5570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89A931-3DF0-4839-931F-682C3CCF604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A723BC-C35B-4384-B999-BA468ADC165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71A576-83B6-4A13-AC00-3995E1FB125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9637EB-09D6-4689-AC40-3681FECFBA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6BB366-C37E-493A-95F7-9CA9D0844E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226063-BD71-44FF-8E73-AE97097A626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80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683055C-C460-4273-B84A-33544EEAA31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920" cy="267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image" Target="../media/image29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120" cy="2851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560" cy="202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440" cy="5137200"/>
          </a:xfrm>
          <a:prstGeom prst="rect">
            <a:avLst/>
          </a:prstGeom>
          <a:ln w="0">
            <a:noFill/>
          </a:ln>
        </p:spPr>
      </p:pic>
      <p:sp>
        <p:nvSpPr>
          <p:cNvPr id="163" name="Прямоугольник 5"/>
          <p:cNvSpPr/>
          <p:nvPr/>
        </p:nvSpPr>
        <p:spPr>
          <a:xfrm>
            <a:off x="1640880" y="4588920"/>
            <a:ext cx="299304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64" name="Изображение 40"/>
          <p:cNvSpPr/>
          <p:nvPr/>
        </p:nvSpPr>
        <p:spPr>
          <a:xfrm>
            <a:off x="867240" y="3587040"/>
            <a:ext cx="250920" cy="250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400" cy="1127520"/>
          </a:xfrm>
          <a:prstGeom prst="rect">
            <a:avLst/>
          </a:prstGeom>
          <a:ln w="0">
            <a:noFill/>
          </a:ln>
        </p:spPr>
      </p:pic>
      <p:sp>
        <p:nvSpPr>
          <p:cNvPr id="166" name=""/>
          <p:cNvSpPr/>
          <p:nvPr/>
        </p:nvSpPr>
        <p:spPr>
          <a:xfrm>
            <a:off x="466200" y="1728360"/>
            <a:ext cx="473364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440" cy="3558240"/>
            <a:chOff x="4756680" y="883800"/>
            <a:chExt cx="4465440" cy="35582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440" cy="35582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720"/>
              <a:ext cx="1733040" cy="27684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440" cy="17312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560"/>
            <a:ext cx="2387160" cy="35920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2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640" cy="34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160" cy="51372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360"/>
            <a:ext cx="2255040" cy="35920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280" cy="23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2024-08-28T09:41:03Z</dcterms:modified>
  <cp:revision>44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